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Lst>
  <p:sldSz cx="7772400" cy="10058400"/>
  <p:notesSz cx="7077075" cy="9363075"/>
  <p:defaultTextStyle>
    <a:defPPr>
      <a:defRPr lang="en-US"/>
    </a:defPPr>
    <a:lvl1pPr marL="0" algn="l" defTabSz="1018824" rtl="0" eaLnBrk="1" latinLnBrk="0" hangingPunct="1">
      <a:defRPr sz="2000" kern="1200">
        <a:solidFill>
          <a:schemeClr val="tx1"/>
        </a:solidFill>
        <a:latin typeface="+mn-lt"/>
        <a:ea typeface="+mn-ea"/>
        <a:cs typeface="+mn-cs"/>
      </a:defRPr>
    </a:lvl1pPr>
    <a:lvl2pPr marL="509412" algn="l" defTabSz="1018824" rtl="0" eaLnBrk="1" latinLnBrk="0" hangingPunct="1">
      <a:defRPr sz="2000" kern="1200">
        <a:solidFill>
          <a:schemeClr val="tx1"/>
        </a:solidFill>
        <a:latin typeface="+mn-lt"/>
        <a:ea typeface="+mn-ea"/>
        <a:cs typeface="+mn-cs"/>
      </a:defRPr>
    </a:lvl2pPr>
    <a:lvl3pPr marL="1018824" algn="l" defTabSz="1018824" rtl="0" eaLnBrk="1" latinLnBrk="0" hangingPunct="1">
      <a:defRPr sz="2000" kern="1200">
        <a:solidFill>
          <a:schemeClr val="tx1"/>
        </a:solidFill>
        <a:latin typeface="+mn-lt"/>
        <a:ea typeface="+mn-ea"/>
        <a:cs typeface="+mn-cs"/>
      </a:defRPr>
    </a:lvl3pPr>
    <a:lvl4pPr marL="1528237" algn="l" defTabSz="1018824" rtl="0" eaLnBrk="1" latinLnBrk="0" hangingPunct="1">
      <a:defRPr sz="2000" kern="1200">
        <a:solidFill>
          <a:schemeClr val="tx1"/>
        </a:solidFill>
        <a:latin typeface="+mn-lt"/>
        <a:ea typeface="+mn-ea"/>
        <a:cs typeface="+mn-cs"/>
      </a:defRPr>
    </a:lvl4pPr>
    <a:lvl5pPr marL="2037649" algn="l" defTabSz="1018824" rtl="0" eaLnBrk="1" latinLnBrk="0" hangingPunct="1">
      <a:defRPr sz="2000" kern="1200">
        <a:solidFill>
          <a:schemeClr val="tx1"/>
        </a:solidFill>
        <a:latin typeface="+mn-lt"/>
        <a:ea typeface="+mn-ea"/>
        <a:cs typeface="+mn-cs"/>
      </a:defRPr>
    </a:lvl5pPr>
    <a:lvl6pPr marL="2547061" algn="l" defTabSz="1018824" rtl="0" eaLnBrk="1" latinLnBrk="0" hangingPunct="1">
      <a:defRPr sz="2000" kern="1200">
        <a:solidFill>
          <a:schemeClr val="tx1"/>
        </a:solidFill>
        <a:latin typeface="+mn-lt"/>
        <a:ea typeface="+mn-ea"/>
        <a:cs typeface="+mn-cs"/>
      </a:defRPr>
    </a:lvl6pPr>
    <a:lvl7pPr marL="3056473" algn="l" defTabSz="1018824" rtl="0" eaLnBrk="1" latinLnBrk="0" hangingPunct="1">
      <a:defRPr sz="2000" kern="1200">
        <a:solidFill>
          <a:schemeClr val="tx1"/>
        </a:solidFill>
        <a:latin typeface="+mn-lt"/>
        <a:ea typeface="+mn-ea"/>
        <a:cs typeface="+mn-cs"/>
      </a:defRPr>
    </a:lvl7pPr>
    <a:lvl8pPr marL="3565886" algn="l" defTabSz="1018824" rtl="0" eaLnBrk="1" latinLnBrk="0" hangingPunct="1">
      <a:defRPr sz="2000" kern="1200">
        <a:solidFill>
          <a:schemeClr val="tx1"/>
        </a:solidFill>
        <a:latin typeface="+mn-lt"/>
        <a:ea typeface="+mn-ea"/>
        <a:cs typeface="+mn-cs"/>
      </a:defRPr>
    </a:lvl8pPr>
    <a:lvl9pPr marL="4075298" algn="l" defTabSz="1018824" rtl="0" eaLnBrk="1" latinLnBrk="0" hangingPunct="1">
      <a:defRPr sz="20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80" d="100"/>
          <a:sy n="80" d="100"/>
        </p:scale>
        <p:origin x="-2922" y="66"/>
      </p:cViewPr>
      <p:guideLst>
        <p:guide orient="horz" pos="3168"/>
        <p:guide pos="244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82930" y="894081"/>
            <a:ext cx="6606540" cy="6258560"/>
          </a:xfrm>
        </p:spPr>
        <p:txBody>
          <a:bodyPr anchor="b">
            <a:noAutofit/>
          </a:bodyPr>
          <a:lstStyle>
            <a:lvl1pPr>
              <a:lnSpc>
                <a:spcPct val="100000"/>
              </a:lnSpc>
              <a:defRPr sz="8900"/>
            </a:lvl1pPr>
          </a:lstStyle>
          <a:p>
            <a:r>
              <a:rPr lang="en-US" smtClean="0"/>
              <a:t>Click to edit Master title style</a:t>
            </a:r>
            <a:endParaRPr lang="en-US" dirty="0"/>
          </a:p>
        </p:txBody>
      </p:sp>
      <p:sp>
        <p:nvSpPr>
          <p:cNvPr id="3" name="Subtitle 2"/>
          <p:cNvSpPr>
            <a:spLocks noGrp="1"/>
          </p:cNvSpPr>
          <p:nvPr>
            <p:ph type="subTitle" idx="1"/>
          </p:nvPr>
        </p:nvSpPr>
        <p:spPr>
          <a:xfrm>
            <a:off x="1165860" y="7264400"/>
            <a:ext cx="5440680" cy="1788160"/>
          </a:xfrm>
        </p:spPr>
        <p:txBody>
          <a:bodyPr>
            <a:normAutofit/>
          </a:bodyPr>
          <a:lstStyle>
            <a:lvl1pPr marL="0" indent="0" algn="ctr">
              <a:buNone/>
              <a:defRPr sz="2700">
                <a:solidFill>
                  <a:schemeClr val="tx1">
                    <a:tint val="75000"/>
                  </a:schemeClr>
                </a:solidFill>
              </a:defRPr>
            </a:lvl1pPr>
            <a:lvl2pPr marL="509412" indent="0" algn="ctr">
              <a:buNone/>
              <a:defRPr>
                <a:solidFill>
                  <a:schemeClr val="tx1">
                    <a:tint val="75000"/>
                  </a:schemeClr>
                </a:solidFill>
              </a:defRPr>
            </a:lvl2pPr>
            <a:lvl3pPr marL="1018824" indent="0" algn="ctr">
              <a:buNone/>
              <a:defRPr>
                <a:solidFill>
                  <a:schemeClr val="tx1">
                    <a:tint val="75000"/>
                  </a:schemeClr>
                </a:solidFill>
              </a:defRPr>
            </a:lvl3pPr>
            <a:lvl4pPr marL="1528237" indent="0" algn="ctr">
              <a:buNone/>
              <a:defRPr>
                <a:solidFill>
                  <a:schemeClr val="tx1">
                    <a:tint val="75000"/>
                  </a:schemeClr>
                </a:solidFill>
              </a:defRPr>
            </a:lvl4pPr>
            <a:lvl5pPr marL="2037649" indent="0" algn="ctr">
              <a:buNone/>
              <a:defRPr>
                <a:solidFill>
                  <a:schemeClr val="tx1">
                    <a:tint val="75000"/>
                  </a:schemeClr>
                </a:solidFill>
              </a:defRPr>
            </a:lvl5pPr>
            <a:lvl6pPr marL="2547061" indent="0" algn="ctr">
              <a:buNone/>
              <a:defRPr>
                <a:solidFill>
                  <a:schemeClr val="tx1">
                    <a:tint val="75000"/>
                  </a:schemeClr>
                </a:solidFill>
              </a:defRPr>
            </a:lvl6pPr>
            <a:lvl7pPr marL="3056473" indent="0" algn="ctr">
              <a:buNone/>
              <a:defRPr>
                <a:solidFill>
                  <a:schemeClr val="tx1">
                    <a:tint val="75000"/>
                  </a:schemeClr>
                </a:solidFill>
              </a:defRPr>
            </a:lvl7pPr>
            <a:lvl8pPr marL="3565886" indent="0" algn="ctr">
              <a:buNone/>
              <a:defRPr>
                <a:solidFill>
                  <a:schemeClr val="tx1">
                    <a:tint val="75000"/>
                  </a:schemeClr>
                </a:solidFill>
              </a:defRPr>
            </a:lvl8pPr>
            <a:lvl9pPr marL="4075298"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07C638A8-554B-4661-A320-9E4848C8EC63}" type="datetimeFigureOut">
              <a:rPr lang="en-US" smtClean="0"/>
              <a:t>1/21/2014</a:t>
            </a:fld>
            <a:endParaRPr lang="en-US"/>
          </a:p>
        </p:txBody>
      </p:sp>
      <p:sp>
        <p:nvSpPr>
          <p:cNvPr id="8" name="Slide Number Placeholder 7"/>
          <p:cNvSpPr>
            <a:spLocks noGrp="1"/>
          </p:cNvSpPr>
          <p:nvPr>
            <p:ph type="sldNum" sz="quarter" idx="11"/>
          </p:nvPr>
        </p:nvSpPr>
        <p:spPr/>
        <p:txBody>
          <a:bodyPr/>
          <a:lstStyle/>
          <a:p>
            <a:fld id="{C44653F2-3D8F-41D1-ADD4-E26524156329}" type="slidenum">
              <a:rPr lang="en-US" smtClean="0"/>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7C638A8-554B-4661-A320-9E4848C8EC63}" type="datetimeFigureOut">
              <a:rPr lang="en-US" smtClean="0"/>
              <a:t>1/21/2014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4653F2-3D8F-41D1-ADD4-E26524156329}"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634990" y="402804"/>
            <a:ext cx="1748790" cy="8582236"/>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388620" y="402804"/>
            <a:ext cx="5116830" cy="858223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7C638A8-554B-4661-A320-9E4848C8EC63}" type="datetimeFigureOut">
              <a:rPr lang="en-US" smtClean="0"/>
              <a:t>1/21/2014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4653F2-3D8F-41D1-ADD4-E26524156329}"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fld id="{07C638A8-554B-4661-A320-9E4848C8EC63}" type="datetimeFigureOut">
              <a:rPr lang="en-US" smtClean="0"/>
              <a:t>1/21/2014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4653F2-3D8F-41D1-ADD4-E26524156329}"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13966" y="2011681"/>
            <a:ext cx="6606540" cy="3674110"/>
          </a:xfrm>
        </p:spPr>
        <p:txBody>
          <a:bodyPr anchor="b"/>
          <a:lstStyle>
            <a:lvl1pPr algn="ctr" defTabSz="1018824" rtl="0" eaLnBrk="1" latinLnBrk="0" hangingPunct="1">
              <a:lnSpc>
                <a:spcPct val="100000"/>
              </a:lnSpc>
              <a:spcBef>
                <a:spcPct val="0"/>
              </a:spcBef>
              <a:buNone/>
              <a:defRPr lang="en-US" sz="53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a:xfrm>
            <a:off x="613966" y="5967520"/>
            <a:ext cx="6606540" cy="1660101"/>
          </a:xfrm>
        </p:spPr>
        <p:txBody>
          <a:bodyPr anchor="t"/>
          <a:lstStyle>
            <a:lvl1pPr marL="0" indent="0" algn="ctr">
              <a:buNone/>
              <a:defRPr sz="2200">
                <a:solidFill>
                  <a:schemeClr val="tx1">
                    <a:tint val="75000"/>
                  </a:schemeClr>
                </a:solidFill>
              </a:defRPr>
            </a:lvl1pPr>
            <a:lvl2pPr marL="509412" indent="0">
              <a:buNone/>
              <a:defRPr sz="2000">
                <a:solidFill>
                  <a:schemeClr val="tx1">
                    <a:tint val="75000"/>
                  </a:schemeClr>
                </a:solidFill>
              </a:defRPr>
            </a:lvl2pPr>
            <a:lvl3pPr marL="1018824" indent="0">
              <a:buNone/>
              <a:defRPr sz="1800">
                <a:solidFill>
                  <a:schemeClr val="tx1">
                    <a:tint val="75000"/>
                  </a:schemeClr>
                </a:solidFill>
              </a:defRPr>
            </a:lvl3pPr>
            <a:lvl4pPr marL="1528237" indent="0">
              <a:buNone/>
              <a:defRPr sz="1600">
                <a:solidFill>
                  <a:schemeClr val="tx1">
                    <a:tint val="75000"/>
                  </a:schemeClr>
                </a:solidFill>
              </a:defRPr>
            </a:lvl4pPr>
            <a:lvl5pPr marL="2037649" indent="0">
              <a:buNone/>
              <a:defRPr sz="1600">
                <a:solidFill>
                  <a:schemeClr val="tx1">
                    <a:tint val="75000"/>
                  </a:schemeClr>
                </a:solidFill>
              </a:defRPr>
            </a:lvl5pPr>
            <a:lvl6pPr marL="2547061" indent="0">
              <a:buNone/>
              <a:defRPr sz="1600">
                <a:solidFill>
                  <a:schemeClr val="tx1">
                    <a:tint val="75000"/>
                  </a:schemeClr>
                </a:solidFill>
              </a:defRPr>
            </a:lvl6pPr>
            <a:lvl7pPr marL="3056473" indent="0">
              <a:buNone/>
              <a:defRPr sz="1600">
                <a:solidFill>
                  <a:schemeClr val="tx1">
                    <a:tint val="75000"/>
                  </a:schemeClr>
                </a:solidFill>
              </a:defRPr>
            </a:lvl7pPr>
            <a:lvl8pPr marL="3565886" indent="0">
              <a:buNone/>
              <a:defRPr sz="1600">
                <a:solidFill>
                  <a:schemeClr val="tx1">
                    <a:tint val="75000"/>
                  </a:schemeClr>
                </a:solidFill>
              </a:defRPr>
            </a:lvl8pPr>
            <a:lvl9pPr marL="4075298"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7C638A8-554B-4661-A320-9E4848C8EC63}" type="datetimeFigureOut">
              <a:rPr lang="en-US" smtClean="0"/>
              <a:t>1/21/2014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4653F2-3D8F-41D1-ADD4-E26524156329}" type="slidenum">
              <a:rPr lang="en-US" smtClean="0"/>
              <a:t>‹#›</a:t>
            </a:fld>
            <a:endParaRPr lang="en-US"/>
          </a:p>
        </p:txBody>
      </p:sp>
      <p:sp>
        <p:nvSpPr>
          <p:cNvPr id="7" name="Oval 6"/>
          <p:cNvSpPr/>
          <p:nvPr/>
        </p:nvSpPr>
        <p:spPr>
          <a:xfrm>
            <a:off x="3821431" y="5755641"/>
            <a:ext cx="72056" cy="12433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rtlCol="0" anchor="ctr"/>
          <a:lstStyle/>
          <a:p>
            <a:pPr algn="ctr"/>
            <a:endParaRPr lang="en-US"/>
          </a:p>
        </p:txBody>
      </p:sp>
      <p:sp>
        <p:nvSpPr>
          <p:cNvPr id="8" name="Oval 7"/>
          <p:cNvSpPr/>
          <p:nvPr/>
        </p:nvSpPr>
        <p:spPr>
          <a:xfrm>
            <a:off x="3991452" y="5755641"/>
            <a:ext cx="72056" cy="12433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rtlCol="0" anchor="ctr"/>
          <a:lstStyle/>
          <a:p>
            <a:pPr algn="ctr"/>
            <a:endParaRPr lang="en-US"/>
          </a:p>
        </p:txBody>
      </p:sp>
      <p:sp>
        <p:nvSpPr>
          <p:cNvPr id="9" name="Oval 8"/>
          <p:cNvSpPr/>
          <p:nvPr/>
        </p:nvSpPr>
        <p:spPr>
          <a:xfrm>
            <a:off x="3652219" y="5755641"/>
            <a:ext cx="72056" cy="12433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half" idx="2"/>
          </p:nvPr>
        </p:nvSpPr>
        <p:spPr>
          <a:xfrm>
            <a:off x="3950970" y="2346962"/>
            <a:ext cx="3432810" cy="6638079"/>
          </a:xfrm>
        </p:spPr>
        <p:txBody>
          <a:bodyPr/>
          <a:lstStyle>
            <a:lvl1pPr>
              <a:defRPr sz="27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4"/>
          <p:cNvSpPr>
            <a:spLocks noGrp="1"/>
          </p:cNvSpPr>
          <p:nvPr>
            <p:ph type="dt" sz="half" idx="10"/>
          </p:nvPr>
        </p:nvSpPr>
        <p:spPr/>
        <p:txBody>
          <a:bodyPr/>
          <a:lstStyle/>
          <a:p>
            <a:fld id="{07C638A8-554B-4661-A320-9E4848C8EC63}" type="datetimeFigureOut">
              <a:rPr lang="en-US" smtClean="0"/>
              <a:t>1/21/2014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44653F2-3D8F-41D1-ADD4-E26524156329}" type="slidenum">
              <a:rPr lang="en-US" smtClean="0"/>
              <a:t>‹#›</a:t>
            </a:fld>
            <a:endParaRPr lang="en-US"/>
          </a:p>
        </p:txBody>
      </p:sp>
      <p:sp>
        <p:nvSpPr>
          <p:cNvPr id="9" name="Content Placeholder 8"/>
          <p:cNvSpPr>
            <a:spLocks noGrp="1"/>
          </p:cNvSpPr>
          <p:nvPr>
            <p:ph sz="quarter" idx="13"/>
          </p:nvPr>
        </p:nvSpPr>
        <p:spPr>
          <a:xfrm>
            <a:off x="310896" y="2346960"/>
            <a:ext cx="3435401" cy="663854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88620" y="2346960"/>
            <a:ext cx="3434160" cy="894080"/>
          </a:xfrm>
        </p:spPr>
        <p:txBody>
          <a:bodyPr anchor="b">
            <a:noAutofit/>
          </a:bodyPr>
          <a:lstStyle>
            <a:lvl1pPr marL="0" indent="0" algn="ctr">
              <a:buNone/>
              <a:defRPr sz="2700" b="0"/>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lvl="0"/>
            <a:r>
              <a:rPr lang="en-US" smtClean="0"/>
              <a:t>Click to edit Master text styles</a:t>
            </a:r>
          </a:p>
        </p:txBody>
      </p:sp>
      <p:sp>
        <p:nvSpPr>
          <p:cNvPr id="5" name="Text Placeholder 4"/>
          <p:cNvSpPr>
            <a:spLocks noGrp="1"/>
          </p:cNvSpPr>
          <p:nvPr>
            <p:ph type="body" sz="quarter" idx="3"/>
          </p:nvPr>
        </p:nvSpPr>
        <p:spPr>
          <a:xfrm>
            <a:off x="3950972" y="2346960"/>
            <a:ext cx="3435508" cy="894080"/>
          </a:xfrm>
        </p:spPr>
        <p:txBody>
          <a:bodyPr anchor="b">
            <a:noAutofit/>
          </a:bodyPr>
          <a:lstStyle>
            <a:lvl1pPr marL="0" indent="0" algn="ctr">
              <a:buNone/>
              <a:defRPr sz="2700" b="0"/>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07C638A8-554B-4661-A320-9E4848C8EC63}" type="datetimeFigureOut">
              <a:rPr lang="en-US" smtClean="0"/>
              <a:t>1/21/2014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44653F2-3D8F-41D1-ADD4-E26524156329}" type="slidenum">
              <a:rPr lang="en-US" smtClean="0"/>
              <a:t>‹#›</a:t>
            </a:fld>
            <a:endParaRPr lang="en-US"/>
          </a:p>
        </p:txBody>
      </p:sp>
      <p:sp>
        <p:nvSpPr>
          <p:cNvPr id="11" name="Content Placeholder 10"/>
          <p:cNvSpPr>
            <a:spLocks noGrp="1"/>
          </p:cNvSpPr>
          <p:nvPr>
            <p:ph sz="quarter" idx="13"/>
          </p:nvPr>
        </p:nvSpPr>
        <p:spPr>
          <a:xfrm>
            <a:off x="388620" y="3245510"/>
            <a:ext cx="3435401" cy="573999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3971696" y="3245512"/>
            <a:ext cx="3435401" cy="573934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07C638A8-554B-4661-A320-9E4848C8EC63}" type="datetimeFigureOut">
              <a:rPr lang="en-US" smtClean="0"/>
              <a:t>1/21/2014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44653F2-3D8F-41D1-ADD4-E26524156329}"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7C638A8-554B-4661-A320-9E4848C8EC63}" type="datetimeFigureOut">
              <a:rPr lang="en-US" smtClean="0"/>
              <a:t>1/21/2014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44653F2-3D8F-41D1-ADD4-E26524156329}"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21026" y="391160"/>
            <a:ext cx="2557066" cy="3073400"/>
          </a:xfrm>
        </p:spPr>
        <p:txBody>
          <a:bodyPr anchor="b"/>
          <a:lstStyle>
            <a:lvl1pPr algn="ctr">
              <a:lnSpc>
                <a:spcPct val="100000"/>
              </a:lnSpc>
              <a:defRPr sz="3100" b="0">
                <a:effectLst>
                  <a:outerShdw blurRad="50800" dist="25400" dir="5400000" algn="t" rotWithShape="0">
                    <a:prstClr val="black">
                      <a:alpha val="25000"/>
                    </a:prstClr>
                  </a:outerShdw>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611267" y="400474"/>
            <a:ext cx="4246483" cy="8584566"/>
          </a:xfrm>
        </p:spPr>
        <p:txBody>
          <a:bodyPr/>
          <a:lstStyle>
            <a:lvl1pPr>
              <a:defRPr sz="3600"/>
            </a:lvl1pPr>
            <a:lvl2pPr>
              <a:defRPr sz="3100"/>
            </a:lvl2pPr>
            <a:lvl3pPr>
              <a:defRPr sz="2700"/>
            </a:lvl3pPr>
            <a:lvl4pPr>
              <a:defRPr sz="2200"/>
            </a:lvl4pPr>
            <a:lvl5pPr>
              <a:defRPr sz="2200"/>
            </a:lvl5pPr>
            <a:lvl6pPr>
              <a:defRPr sz="2200"/>
            </a:lvl6pPr>
            <a:lvl7pPr>
              <a:defRPr sz="2200"/>
            </a:lvl7pPr>
            <a:lvl8pPr>
              <a:defRPr sz="2200"/>
            </a:lvl8pPr>
            <a:lvl9pPr>
              <a:defRPr sz="2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021026" y="3576322"/>
            <a:ext cx="2557066" cy="5408719"/>
          </a:xfrm>
        </p:spPr>
        <p:txBody>
          <a:bodyPr>
            <a:normAutofit/>
          </a:bodyPr>
          <a:lstStyle>
            <a:lvl1pPr marL="0" indent="0" algn="ctr">
              <a:lnSpc>
                <a:spcPct val="125000"/>
              </a:lnSpc>
              <a:buNone/>
              <a:defRPr sz="1800"/>
            </a:lvl1pPr>
            <a:lvl2pPr marL="509412" indent="0">
              <a:buNone/>
              <a:defRPr sz="1300"/>
            </a:lvl2pPr>
            <a:lvl3pPr marL="1018824" indent="0">
              <a:buNone/>
              <a:defRPr sz="1100"/>
            </a:lvl3pPr>
            <a:lvl4pPr marL="1528237" indent="0">
              <a:buNone/>
              <a:defRPr sz="1000"/>
            </a:lvl4pPr>
            <a:lvl5pPr marL="2037649" indent="0">
              <a:buNone/>
              <a:defRPr sz="1000"/>
            </a:lvl5pPr>
            <a:lvl6pPr marL="2547061" indent="0">
              <a:buNone/>
              <a:defRPr sz="1000"/>
            </a:lvl6pPr>
            <a:lvl7pPr marL="3056473" indent="0">
              <a:buNone/>
              <a:defRPr sz="1000"/>
            </a:lvl7pPr>
            <a:lvl8pPr marL="3565886" indent="0">
              <a:buNone/>
              <a:defRPr sz="1000"/>
            </a:lvl8pPr>
            <a:lvl9pPr marL="4075298"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7C638A8-554B-4661-A320-9E4848C8EC63}" type="datetimeFigureOut">
              <a:rPr lang="en-US" smtClean="0"/>
              <a:t>1/21/2014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44653F2-3D8F-41D1-ADD4-E26524156329}"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27640" y="335280"/>
            <a:ext cx="4855050" cy="1313180"/>
          </a:xfrm>
        </p:spPr>
        <p:txBody>
          <a:bodyPr anchor="b"/>
          <a:lstStyle>
            <a:lvl1pPr algn="ctr">
              <a:lnSpc>
                <a:spcPct val="100000"/>
              </a:lnSpc>
              <a:defRPr sz="3100" b="0"/>
            </a:lvl1pPr>
          </a:lstStyle>
          <a:p>
            <a:r>
              <a:rPr lang="en-US" smtClean="0"/>
              <a:t>Click to edit Master title style</a:t>
            </a:r>
            <a:endParaRPr lang="en-US" dirty="0"/>
          </a:p>
        </p:txBody>
      </p:sp>
      <p:sp>
        <p:nvSpPr>
          <p:cNvPr id="3" name="Picture Placeholder 2"/>
          <p:cNvSpPr>
            <a:spLocks noGrp="1"/>
          </p:cNvSpPr>
          <p:nvPr>
            <p:ph type="pic" idx="1"/>
          </p:nvPr>
        </p:nvSpPr>
        <p:spPr>
          <a:xfrm>
            <a:off x="1281908" y="1676400"/>
            <a:ext cx="5146515" cy="6660198"/>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600"/>
            </a:lvl1pPr>
            <a:lvl2pPr marL="509412" indent="0">
              <a:buNone/>
              <a:defRPr sz="3100"/>
            </a:lvl2pPr>
            <a:lvl3pPr marL="1018824" indent="0">
              <a:buNone/>
              <a:defRPr sz="2700"/>
            </a:lvl3pPr>
            <a:lvl4pPr marL="1528237" indent="0">
              <a:buNone/>
              <a:defRPr sz="2200"/>
            </a:lvl4pPr>
            <a:lvl5pPr marL="2037649" indent="0">
              <a:buNone/>
              <a:defRPr sz="2200"/>
            </a:lvl5pPr>
            <a:lvl6pPr marL="2547061" indent="0">
              <a:buNone/>
              <a:defRPr sz="2200"/>
            </a:lvl6pPr>
            <a:lvl7pPr marL="3056473" indent="0">
              <a:buNone/>
              <a:defRPr sz="2200"/>
            </a:lvl7pPr>
            <a:lvl8pPr marL="3565886" indent="0">
              <a:buNone/>
              <a:defRPr sz="2200"/>
            </a:lvl8pPr>
            <a:lvl9pPr marL="4075298" indent="0">
              <a:buNone/>
              <a:defRPr sz="2200"/>
            </a:lvl9pPr>
          </a:lstStyle>
          <a:p>
            <a:r>
              <a:rPr lang="en-US" smtClean="0"/>
              <a:t>Click icon to add picture</a:t>
            </a:r>
            <a:endParaRPr lang="en-US" dirty="0"/>
          </a:p>
        </p:txBody>
      </p:sp>
      <p:sp>
        <p:nvSpPr>
          <p:cNvPr id="4" name="Text Placeholder 3"/>
          <p:cNvSpPr>
            <a:spLocks noGrp="1"/>
          </p:cNvSpPr>
          <p:nvPr>
            <p:ph type="body" sz="half" idx="2"/>
          </p:nvPr>
        </p:nvSpPr>
        <p:spPr>
          <a:xfrm>
            <a:off x="1427640" y="8521700"/>
            <a:ext cx="4855050" cy="782320"/>
          </a:xfrm>
        </p:spPr>
        <p:txBody>
          <a:bodyPr>
            <a:normAutofit/>
          </a:bodyPr>
          <a:lstStyle>
            <a:lvl1pPr marL="0" indent="0" algn="ctr">
              <a:buNone/>
              <a:defRPr sz="1800"/>
            </a:lvl1pPr>
            <a:lvl2pPr marL="509412" indent="0">
              <a:buNone/>
              <a:defRPr sz="1300"/>
            </a:lvl2pPr>
            <a:lvl3pPr marL="1018824" indent="0">
              <a:buNone/>
              <a:defRPr sz="1100"/>
            </a:lvl3pPr>
            <a:lvl4pPr marL="1528237" indent="0">
              <a:buNone/>
              <a:defRPr sz="1000"/>
            </a:lvl4pPr>
            <a:lvl5pPr marL="2037649" indent="0">
              <a:buNone/>
              <a:defRPr sz="1000"/>
            </a:lvl5pPr>
            <a:lvl6pPr marL="2547061" indent="0">
              <a:buNone/>
              <a:defRPr sz="1000"/>
            </a:lvl6pPr>
            <a:lvl7pPr marL="3056473" indent="0">
              <a:buNone/>
              <a:defRPr sz="1000"/>
            </a:lvl7pPr>
            <a:lvl8pPr marL="3565886" indent="0">
              <a:buNone/>
              <a:defRPr sz="1000"/>
            </a:lvl8pPr>
            <a:lvl9pPr marL="4075298"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7C638A8-554B-4661-A320-9E4848C8EC63}" type="datetimeFigureOut">
              <a:rPr lang="en-US" smtClean="0"/>
              <a:t>1/21/2014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44653F2-3D8F-41D1-ADD4-E26524156329}"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8620" y="0"/>
            <a:ext cx="6995160" cy="2346960"/>
          </a:xfrm>
          <a:prstGeom prst="rect">
            <a:avLst/>
          </a:prstGeom>
        </p:spPr>
        <p:txBody>
          <a:bodyPr vert="horz" lIns="101882" tIns="50941" rIns="101882" bIns="50941"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388620" y="2346962"/>
            <a:ext cx="6995160" cy="6638079"/>
          </a:xfrm>
          <a:prstGeom prst="rect">
            <a:avLst/>
          </a:prstGeom>
        </p:spPr>
        <p:txBody>
          <a:bodyPr vert="horz" lIns="101882" tIns="50941" rIns="101882" bIns="50941"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5408847" y="9322648"/>
            <a:ext cx="1773078" cy="535516"/>
          </a:xfrm>
          <a:prstGeom prst="rect">
            <a:avLst/>
          </a:prstGeom>
        </p:spPr>
        <p:txBody>
          <a:bodyPr vert="horz" lIns="101882" tIns="50941" rIns="50941" bIns="50941" rtlCol="0" anchor="ctr"/>
          <a:lstStyle>
            <a:lvl1pPr algn="r">
              <a:defRPr sz="1300">
                <a:solidFill>
                  <a:schemeClr val="tx1">
                    <a:lumMod val="65000"/>
                    <a:lumOff val="35000"/>
                  </a:schemeClr>
                </a:solidFill>
                <a:latin typeface="Century Gothic" pitchFamily="34" charset="0"/>
              </a:defRPr>
            </a:lvl1pPr>
          </a:lstStyle>
          <a:p>
            <a:fld id="{07C638A8-554B-4661-A320-9E4848C8EC63}" type="datetimeFigureOut">
              <a:rPr lang="en-US" smtClean="0"/>
              <a:t>1/21/2014</a:t>
            </a:fld>
            <a:endParaRPr lang="en-US"/>
          </a:p>
        </p:txBody>
      </p:sp>
      <p:sp>
        <p:nvSpPr>
          <p:cNvPr id="5" name="Footer Placeholder 4"/>
          <p:cNvSpPr>
            <a:spLocks noGrp="1"/>
          </p:cNvSpPr>
          <p:nvPr>
            <p:ph type="ftr" sz="quarter" idx="3"/>
          </p:nvPr>
        </p:nvSpPr>
        <p:spPr>
          <a:xfrm>
            <a:off x="560291" y="9322648"/>
            <a:ext cx="2420778" cy="535516"/>
          </a:xfrm>
          <a:prstGeom prst="rect">
            <a:avLst/>
          </a:prstGeom>
        </p:spPr>
        <p:txBody>
          <a:bodyPr vert="horz" lIns="50941" tIns="50941" rIns="101882" bIns="50941" rtlCol="0" anchor="ctr"/>
          <a:lstStyle>
            <a:lvl1pPr algn="l">
              <a:defRPr sz="1300">
                <a:solidFill>
                  <a:schemeClr val="tx1">
                    <a:lumMod val="65000"/>
                    <a:lumOff val="35000"/>
                  </a:schemeClr>
                </a:solidFill>
                <a:latin typeface="Century Gothic" pitchFamily="34" charset="0"/>
              </a:defRPr>
            </a:lvl1pPr>
          </a:lstStyle>
          <a:p>
            <a:endParaRPr lang="en-US"/>
          </a:p>
        </p:txBody>
      </p:sp>
      <p:sp>
        <p:nvSpPr>
          <p:cNvPr id="6" name="Slide Number Placeholder 5"/>
          <p:cNvSpPr>
            <a:spLocks noGrp="1"/>
          </p:cNvSpPr>
          <p:nvPr>
            <p:ph type="sldNum" sz="quarter" idx="4"/>
          </p:nvPr>
        </p:nvSpPr>
        <p:spPr>
          <a:xfrm>
            <a:off x="7261788" y="9322648"/>
            <a:ext cx="477678" cy="535516"/>
          </a:xfrm>
          <a:prstGeom prst="rect">
            <a:avLst/>
          </a:prstGeom>
        </p:spPr>
        <p:txBody>
          <a:bodyPr vert="horz" lIns="30565" tIns="50941" rIns="50941" bIns="50941" rtlCol="0" anchor="ctr"/>
          <a:lstStyle>
            <a:lvl1pPr algn="l">
              <a:defRPr sz="1300">
                <a:solidFill>
                  <a:schemeClr val="tx1">
                    <a:lumMod val="65000"/>
                    <a:lumOff val="35000"/>
                  </a:schemeClr>
                </a:solidFill>
                <a:latin typeface="Century Gothic" pitchFamily="34" charset="0"/>
              </a:defRPr>
            </a:lvl1pPr>
          </a:lstStyle>
          <a:p>
            <a:fld id="{C44653F2-3D8F-41D1-ADD4-E26524156329}" type="slidenum">
              <a:rPr lang="en-US" smtClean="0"/>
              <a:t>‹#›</a:t>
            </a:fld>
            <a:endParaRPr lang="en-US"/>
          </a:p>
        </p:txBody>
      </p:sp>
      <p:sp>
        <p:nvSpPr>
          <p:cNvPr id="7" name="Oval 6"/>
          <p:cNvSpPr/>
          <p:nvPr/>
        </p:nvSpPr>
        <p:spPr>
          <a:xfrm>
            <a:off x="7189097" y="9532431"/>
            <a:ext cx="72056" cy="12433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rtlCol="0" anchor="ctr"/>
          <a:lstStyle/>
          <a:p>
            <a:pPr marL="0" algn="ctr" defTabSz="1018824" rtl="0" eaLnBrk="1" latinLnBrk="0" hangingPunct="1"/>
            <a:endParaRPr lang="en-US" sz="2000" kern="1200">
              <a:solidFill>
                <a:schemeClr val="lt1"/>
              </a:solidFill>
              <a:latin typeface="+mn-lt"/>
              <a:ea typeface="+mn-ea"/>
              <a:cs typeface="+mn-cs"/>
            </a:endParaRPr>
          </a:p>
        </p:txBody>
      </p:sp>
      <p:sp>
        <p:nvSpPr>
          <p:cNvPr id="8" name="Oval 7"/>
          <p:cNvSpPr/>
          <p:nvPr/>
        </p:nvSpPr>
        <p:spPr>
          <a:xfrm>
            <a:off x="483752" y="9532431"/>
            <a:ext cx="72056" cy="12433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1018824" rtl="0" eaLnBrk="1" latinLnBrk="0" hangingPunct="1">
        <a:lnSpc>
          <a:spcPts val="6462"/>
        </a:lnSpc>
        <a:spcBef>
          <a:spcPct val="0"/>
        </a:spcBef>
        <a:buNone/>
        <a:defRPr sz="60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82059" indent="-382059" algn="l" defTabSz="1018824" rtl="0" eaLnBrk="1" latinLnBrk="0" hangingPunct="1">
        <a:spcBef>
          <a:spcPct val="20000"/>
        </a:spcBef>
        <a:buFont typeface="Arial" pitchFamily="34" charset="0"/>
        <a:buChar char="•"/>
        <a:defRPr sz="2700" kern="1200">
          <a:solidFill>
            <a:schemeClr val="tx1">
              <a:lumMod val="50000"/>
              <a:lumOff val="50000"/>
            </a:schemeClr>
          </a:solidFill>
          <a:latin typeface="+mj-lt"/>
          <a:ea typeface="+mn-ea"/>
          <a:cs typeface="+mn-cs"/>
        </a:defRPr>
      </a:lvl1pPr>
      <a:lvl2pPr marL="827795" indent="-318383" algn="l" defTabSz="1018824" rtl="0" eaLnBrk="1" latinLnBrk="0" hangingPunct="1">
        <a:spcBef>
          <a:spcPct val="20000"/>
        </a:spcBef>
        <a:buFont typeface="Courier New" pitchFamily="49" charset="0"/>
        <a:buChar char="o"/>
        <a:defRPr sz="1800" kern="1200">
          <a:solidFill>
            <a:schemeClr val="tx1">
              <a:lumMod val="50000"/>
              <a:lumOff val="50000"/>
            </a:schemeClr>
          </a:solidFill>
          <a:latin typeface="+mj-lt"/>
          <a:ea typeface="+mn-ea"/>
          <a:cs typeface="+mn-cs"/>
        </a:defRPr>
      </a:lvl2pPr>
      <a:lvl3pPr marL="1273531" indent="-254706" algn="l" defTabSz="1018824" rtl="0" eaLnBrk="1" latinLnBrk="0" hangingPunct="1">
        <a:spcBef>
          <a:spcPct val="20000"/>
        </a:spcBef>
        <a:buFont typeface="Arial" pitchFamily="34" charset="0"/>
        <a:buChar char="•"/>
        <a:defRPr sz="1800" kern="1200">
          <a:solidFill>
            <a:schemeClr val="tx1">
              <a:lumMod val="50000"/>
              <a:lumOff val="50000"/>
            </a:schemeClr>
          </a:solidFill>
          <a:latin typeface="+mj-lt"/>
          <a:ea typeface="+mn-ea"/>
          <a:cs typeface="+mn-cs"/>
        </a:defRPr>
      </a:lvl3pPr>
      <a:lvl4pPr marL="1782943" indent="-254706" algn="l" defTabSz="1018824" rtl="0" eaLnBrk="1" latinLnBrk="0" hangingPunct="1">
        <a:spcBef>
          <a:spcPct val="20000"/>
        </a:spcBef>
        <a:buFont typeface="Courier New" pitchFamily="49" charset="0"/>
        <a:buChar char="o"/>
        <a:defRPr sz="1800" kern="1200">
          <a:solidFill>
            <a:schemeClr val="tx1">
              <a:lumMod val="50000"/>
              <a:lumOff val="50000"/>
            </a:schemeClr>
          </a:solidFill>
          <a:latin typeface="+mj-lt"/>
          <a:ea typeface="+mn-ea"/>
          <a:cs typeface="+mn-cs"/>
        </a:defRPr>
      </a:lvl4pPr>
      <a:lvl5pPr marL="2292355" indent="-254706" algn="l" defTabSz="1018824" rtl="0" eaLnBrk="1" latinLnBrk="0" hangingPunct="1">
        <a:spcBef>
          <a:spcPct val="20000"/>
        </a:spcBef>
        <a:buFont typeface="Arial" pitchFamily="34" charset="0"/>
        <a:buChar char="•"/>
        <a:defRPr sz="1800" kern="1200">
          <a:solidFill>
            <a:schemeClr val="tx1">
              <a:lumMod val="50000"/>
              <a:lumOff val="50000"/>
            </a:schemeClr>
          </a:solidFill>
          <a:latin typeface="+mj-lt"/>
          <a:ea typeface="+mn-ea"/>
          <a:cs typeface="+mn-cs"/>
        </a:defRPr>
      </a:lvl5pPr>
      <a:lvl6pPr marL="2801767" indent="-254706" algn="l" defTabSz="1018824" rtl="0" eaLnBrk="1" latinLnBrk="0" hangingPunct="1">
        <a:spcBef>
          <a:spcPct val="20000"/>
        </a:spcBef>
        <a:buFont typeface="Courier New" pitchFamily="49" charset="0"/>
        <a:buChar char="o"/>
        <a:defRPr sz="1800" kern="1200">
          <a:solidFill>
            <a:schemeClr val="tx1">
              <a:lumMod val="50000"/>
              <a:lumOff val="50000"/>
            </a:schemeClr>
          </a:solidFill>
          <a:latin typeface="+mj-lt"/>
          <a:ea typeface="+mn-ea"/>
          <a:cs typeface="+mn-cs"/>
        </a:defRPr>
      </a:lvl6pPr>
      <a:lvl7pPr marL="3311180" indent="-254706" algn="l" defTabSz="1018824" rtl="0" eaLnBrk="1" latinLnBrk="0" hangingPunct="1">
        <a:spcBef>
          <a:spcPct val="20000"/>
        </a:spcBef>
        <a:buFont typeface="Arial" pitchFamily="34" charset="0"/>
        <a:buChar char="•"/>
        <a:defRPr sz="1800" kern="1200">
          <a:solidFill>
            <a:schemeClr val="tx1">
              <a:lumMod val="50000"/>
              <a:lumOff val="50000"/>
            </a:schemeClr>
          </a:solidFill>
          <a:latin typeface="+mj-lt"/>
          <a:ea typeface="+mn-ea"/>
          <a:cs typeface="+mn-cs"/>
        </a:defRPr>
      </a:lvl7pPr>
      <a:lvl8pPr marL="3820592" indent="-254706" algn="l" defTabSz="1018824" rtl="0" eaLnBrk="1" latinLnBrk="0" hangingPunct="1">
        <a:spcBef>
          <a:spcPct val="20000"/>
        </a:spcBef>
        <a:buFont typeface="Courier New" pitchFamily="49" charset="0"/>
        <a:buChar char="o"/>
        <a:defRPr sz="1800" kern="1200">
          <a:solidFill>
            <a:schemeClr val="tx1">
              <a:lumMod val="50000"/>
              <a:lumOff val="50000"/>
            </a:schemeClr>
          </a:solidFill>
          <a:latin typeface="+mj-lt"/>
          <a:ea typeface="+mn-ea"/>
          <a:cs typeface="+mn-cs"/>
        </a:defRPr>
      </a:lvl8pPr>
      <a:lvl9pPr marL="4330004" indent="-254706" algn="l" defTabSz="1018824" rtl="0" eaLnBrk="1" latinLnBrk="0" hangingPunct="1">
        <a:spcBef>
          <a:spcPct val="20000"/>
        </a:spcBef>
        <a:buFont typeface="Arial" pitchFamily="34" charset="0"/>
        <a:buChar char="•"/>
        <a:defRPr sz="1800" kern="1200">
          <a:solidFill>
            <a:schemeClr val="tx1">
              <a:lumMod val="50000"/>
              <a:lumOff val="50000"/>
            </a:schemeClr>
          </a:solidFill>
          <a:latin typeface="+mj-lt"/>
          <a:ea typeface="+mn-ea"/>
          <a:cs typeface="+mn-cs"/>
        </a:defRPr>
      </a:lvl9pPr>
    </p:bodyStyle>
    <p:otherStyle>
      <a:defPPr>
        <a:defRPr lang="en-US"/>
      </a:defPPr>
      <a:lvl1pPr marL="0" algn="l" defTabSz="1018824" rtl="0" eaLnBrk="1" latinLnBrk="0" hangingPunct="1">
        <a:defRPr sz="2000" kern="1200">
          <a:solidFill>
            <a:schemeClr val="tx1"/>
          </a:solidFill>
          <a:latin typeface="+mn-lt"/>
          <a:ea typeface="+mn-ea"/>
          <a:cs typeface="+mn-cs"/>
        </a:defRPr>
      </a:lvl1pPr>
      <a:lvl2pPr marL="509412" algn="l" defTabSz="1018824" rtl="0" eaLnBrk="1" latinLnBrk="0" hangingPunct="1">
        <a:defRPr sz="2000" kern="1200">
          <a:solidFill>
            <a:schemeClr val="tx1"/>
          </a:solidFill>
          <a:latin typeface="+mn-lt"/>
          <a:ea typeface="+mn-ea"/>
          <a:cs typeface="+mn-cs"/>
        </a:defRPr>
      </a:lvl2pPr>
      <a:lvl3pPr marL="1018824" algn="l" defTabSz="1018824" rtl="0" eaLnBrk="1" latinLnBrk="0" hangingPunct="1">
        <a:defRPr sz="2000" kern="1200">
          <a:solidFill>
            <a:schemeClr val="tx1"/>
          </a:solidFill>
          <a:latin typeface="+mn-lt"/>
          <a:ea typeface="+mn-ea"/>
          <a:cs typeface="+mn-cs"/>
        </a:defRPr>
      </a:lvl3pPr>
      <a:lvl4pPr marL="1528237" algn="l" defTabSz="1018824" rtl="0" eaLnBrk="1" latinLnBrk="0" hangingPunct="1">
        <a:defRPr sz="2000" kern="1200">
          <a:solidFill>
            <a:schemeClr val="tx1"/>
          </a:solidFill>
          <a:latin typeface="+mn-lt"/>
          <a:ea typeface="+mn-ea"/>
          <a:cs typeface="+mn-cs"/>
        </a:defRPr>
      </a:lvl4pPr>
      <a:lvl5pPr marL="2037649" algn="l" defTabSz="1018824" rtl="0" eaLnBrk="1" latinLnBrk="0" hangingPunct="1">
        <a:defRPr sz="2000" kern="1200">
          <a:solidFill>
            <a:schemeClr val="tx1"/>
          </a:solidFill>
          <a:latin typeface="+mn-lt"/>
          <a:ea typeface="+mn-ea"/>
          <a:cs typeface="+mn-cs"/>
        </a:defRPr>
      </a:lvl5pPr>
      <a:lvl6pPr marL="2547061" algn="l" defTabSz="1018824" rtl="0" eaLnBrk="1" latinLnBrk="0" hangingPunct="1">
        <a:defRPr sz="2000" kern="1200">
          <a:solidFill>
            <a:schemeClr val="tx1"/>
          </a:solidFill>
          <a:latin typeface="+mn-lt"/>
          <a:ea typeface="+mn-ea"/>
          <a:cs typeface="+mn-cs"/>
        </a:defRPr>
      </a:lvl6pPr>
      <a:lvl7pPr marL="3056473" algn="l" defTabSz="1018824" rtl="0" eaLnBrk="1" latinLnBrk="0" hangingPunct="1">
        <a:defRPr sz="2000" kern="1200">
          <a:solidFill>
            <a:schemeClr val="tx1"/>
          </a:solidFill>
          <a:latin typeface="+mn-lt"/>
          <a:ea typeface="+mn-ea"/>
          <a:cs typeface="+mn-cs"/>
        </a:defRPr>
      </a:lvl7pPr>
      <a:lvl8pPr marL="3565886" algn="l" defTabSz="1018824" rtl="0" eaLnBrk="1" latinLnBrk="0" hangingPunct="1">
        <a:defRPr sz="2000" kern="1200">
          <a:solidFill>
            <a:schemeClr val="tx1"/>
          </a:solidFill>
          <a:latin typeface="+mn-lt"/>
          <a:ea typeface="+mn-ea"/>
          <a:cs typeface="+mn-cs"/>
        </a:defRPr>
      </a:lvl8pPr>
      <a:lvl9pPr marL="4075298" algn="l" defTabSz="1018824" rtl="0" eaLnBrk="1" latinLnBrk="0" hangingPunct="1">
        <a:defRPr sz="2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 Id="rId5" Type="http://schemas.openxmlformats.org/officeDocument/2006/relationships/image" Target="../media/image5.jpeg"/><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9080" y="607355"/>
            <a:ext cx="2159000" cy="410654"/>
          </a:xfrm>
          <a:prstGeom prst="rect">
            <a:avLst/>
          </a:prstGeom>
          <a:noFill/>
        </p:spPr>
        <p:txBody>
          <a:bodyPr wrap="square" lIns="101882" tIns="50941" rIns="101882" bIns="50941" rtlCol="0">
            <a:spAutoFit/>
          </a:bodyPr>
          <a:lstStyle/>
          <a:p>
            <a:pPr algn="r"/>
            <a:r>
              <a:rPr lang="en-US" b="1" dirty="0" smtClean="0">
                <a:solidFill>
                  <a:srgbClr val="0070C0"/>
                </a:solidFill>
                <a:latin typeface="Arial Rounded MT Bold" panose="020F0704030504030204" pitchFamily="34" charset="0"/>
              </a:rPr>
              <a:t>LPLD Registry</a:t>
            </a:r>
            <a:endParaRPr lang="en-US" b="1" dirty="0">
              <a:solidFill>
                <a:srgbClr val="0070C0"/>
              </a:solidFill>
              <a:latin typeface="Arial Rounded MT Bold" panose="020F0704030504030204" pitchFamily="34" charset="0"/>
            </a:endParaRPr>
          </a:p>
        </p:txBody>
      </p:sp>
      <p:cxnSp>
        <p:nvCxnSpPr>
          <p:cNvPr id="6" name="Straight Connector 5"/>
          <p:cNvCxnSpPr/>
          <p:nvPr/>
        </p:nvCxnSpPr>
        <p:spPr>
          <a:xfrm>
            <a:off x="2667000" y="457200"/>
            <a:ext cx="0" cy="710964"/>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3009900" y="545800"/>
            <a:ext cx="4503420" cy="533764"/>
          </a:xfrm>
          <a:prstGeom prst="rect">
            <a:avLst/>
          </a:prstGeom>
          <a:noFill/>
        </p:spPr>
        <p:txBody>
          <a:bodyPr wrap="square" lIns="101882" tIns="50941" rIns="101882" bIns="50941" rtlCol="0">
            <a:spAutoFit/>
          </a:bodyPr>
          <a:lstStyle/>
          <a:p>
            <a:r>
              <a:rPr lang="en-US" sz="1400" dirty="0">
                <a:solidFill>
                  <a:srgbClr val="0070C0"/>
                </a:solidFill>
                <a:latin typeface="Arial Rounded MT Bold" panose="020F0704030504030204" pitchFamily="34" charset="0"/>
              </a:rPr>
              <a:t>Connecting patients, healthcare professionals, researchers &amp; policy makers</a:t>
            </a:r>
          </a:p>
        </p:txBody>
      </p:sp>
      <p:sp>
        <p:nvSpPr>
          <p:cNvPr id="7" name="TextBox 6"/>
          <p:cNvSpPr txBox="1"/>
          <p:nvPr/>
        </p:nvSpPr>
        <p:spPr>
          <a:xfrm>
            <a:off x="1572768" y="2989343"/>
            <a:ext cx="4626864" cy="441431"/>
          </a:xfrm>
          <a:prstGeom prst="rect">
            <a:avLst/>
          </a:prstGeom>
          <a:noFill/>
        </p:spPr>
        <p:txBody>
          <a:bodyPr wrap="square" lIns="101882" tIns="50941" rIns="101882" bIns="50941" rtlCol="0">
            <a:spAutoFit/>
          </a:bodyPr>
          <a:lstStyle/>
          <a:p>
            <a:r>
              <a:rPr lang="en-US" sz="2200" b="1" dirty="0" smtClean="0">
                <a:solidFill>
                  <a:srgbClr val="0070C0"/>
                </a:solidFill>
                <a:latin typeface="Verdana" panose="020B0604030504040204" pitchFamily="34" charset="0"/>
                <a:ea typeface="Verdana" panose="020B0604030504040204" pitchFamily="34" charset="0"/>
                <a:cs typeface="Verdana" panose="020B0604030504040204" pitchFamily="34" charset="0"/>
              </a:rPr>
              <a:t>Join www.LPLDRegistry.org</a:t>
            </a:r>
            <a:endParaRPr lang="en-US" sz="2200" b="1" dirty="0">
              <a:solidFill>
                <a:srgbClr val="0070C0"/>
              </a:solidFill>
              <a:latin typeface="Verdana" panose="020B0604030504040204" pitchFamily="34" charset="0"/>
              <a:ea typeface="Verdana" panose="020B0604030504040204" pitchFamily="34" charset="0"/>
              <a:cs typeface="Verdana" panose="020B0604030504040204" pitchFamily="34" charset="0"/>
            </a:endParaRPr>
          </a:p>
        </p:txBody>
      </p:sp>
      <p:cxnSp>
        <p:nvCxnSpPr>
          <p:cNvPr id="10" name="Straight Connector 9"/>
          <p:cNvCxnSpPr/>
          <p:nvPr/>
        </p:nvCxnSpPr>
        <p:spPr>
          <a:xfrm>
            <a:off x="2743200" y="3886200"/>
            <a:ext cx="0" cy="4572000"/>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3009900" y="4142851"/>
            <a:ext cx="4157980" cy="4334805"/>
          </a:xfrm>
          <a:prstGeom prst="rect">
            <a:avLst/>
          </a:prstGeom>
          <a:noFill/>
        </p:spPr>
        <p:txBody>
          <a:bodyPr wrap="square" lIns="101882" tIns="50941" rIns="101882" bIns="50941" rtlCol="0">
            <a:spAutoFit/>
          </a:bodyPr>
          <a:lstStyle/>
          <a:p>
            <a:pPr algn="just"/>
            <a:r>
              <a:rPr lang="en-US" sz="1400" b="1" dirty="0">
                <a:solidFill>
                  <a:srgbClr val="0070C0"/>
                </a:solidFill>
                <a:latin typeface="Verdana" panose="020B0604030504040204" pitchFamily="34" charset="0"/>
                <a:ea typeface="Verdana" panose="020B0604030504040204" pitchFamily="34" charset="0"/>
                <a:cs typeface="Verdana" panose="020B0604030504040204" pitchFamily="34" charset="0"/>
              </a:rPr>
              <a:t>Get Connected.</a:t>
            </a:r>
          </a:p>
          <a:p>
            <a:pPr algn="just"/>
            <a:endParaRPr lang="en-US" sz="1100" dirty="0">
              <a:latin typeface="Verdana" panose="020B0604030504040204" pitchFamily="34" charset="0"/>
              <a:ea typeface="Verdana" panose="020B0604030504040204" pitchFamily="34" charset="0"/>
              <a:cs typeface="Verdana" panose="020B0604030504040204" pitchFamily="34" charset="0"/>
            </a:endParaRPr>
          </a:p>
          <a:p>
            <a:pPr algn="just"/>
            <a:r>
              <a:rPr lang="en-US" sz="1000" dirty="0">
                <a:latin typeface="Verdana" panose="020B0604030504040204" pitchFamily="34" charset="0"/>
                <a:ea typeface="Verdana" panose="020B0604030504040204" pitchFamily="34" charset="0"/>
                <a:cs typeface="Verdana" panose="020B0604030504040204" pitchFamily="34" charset="0"/>
              </a:rPr>
              <a:t>It takes whole communities to help people living with medical conditions lead healthier and happier lives.  </a:t>
            </a:r>
            <a:r>
              <a:rPr lang="en-US" sz="1000" dirty="0">
                <a:latin typeface="Verdana" panose="020B0604030504040204" pitchFamily="34" charset="0"/>
                <a:ea typeface="Verdana" panose="020B0604030504040204" pitchFamily="34" charset="0"/>
                <a:cs typeface="Verdana" panose="020B0604030504040204" pitchFamily="34" charset="0"/>
              </a:rPr>
              <a:t>The CONNECT </a:t>
            </a:r>
            <a:r>
              <a:rPr lang="en-US" sz="1000" dirty="0" smtClean="0">
                <a:latin typeface="Verdana" panose="020B0604030504040204" pitchFamily="34" charset="0"/>
                <a:ea typeface="Verdana" panose="020B0604030504040204" pitchFamily="34" charset="0"/>
                <a:cs typeface="Verdana" panose="020B0604030504040204" pitchFamily="34" charset="0"/>
              </a:rPr>
              <a:t>LPLD </a:t>
            </a:r>
            <a:r>
              <a:rPr lang="en-US" sz="1000" dirty="0">
                <a:latin typeface="Verdana" panose="020B0604030504040204" pitchFamily="34" charset="0"/>
                <a:ea typeface="Verdana" panose="020B0604030504040204" pitchFamily="34" charset="0"/>
                <a:cs typeface="Verdana" panose="020B0604030504040204" pitchFamily="34" charset="0"/>
              </a:rPr>
              <a:t>Registry brings together individuals affected by lipoprotein lipase deficiency and professionals involved in their medical care and research.</a:t>
            </a:r>
          </a:p>
          <a:p>
            <a:pPr algn="just"/>
            <a:endParaRPr lang="en-US" sz="1000" dirty="0">
              <a:latin typeface="Verdana" panose="020B0604030504040204" pitchFamily="34" charset="0"/>
              <a:ea typeface="Verdana" panose="020B0604030504040204" pitchFamily="34" charset="0"/>
              <a:cs typeface="Verdana" panose="020B0604030504040204" pitchFamily="34" charset="0"/>
            </a:endParaRPr>
          </a:p>
          <a:p>
            <a:pPr algn="just"/>
            <a:r>
              <a:rPr lang="en-US" sz="1000" dirty="0">
                <a:latin typeface="Verdana" panose="020B0604030504040204" pitchFamily="34" charset="0"/>
                <a:ea typeface="Verdana" panose="020B0604030504040204" pitchFamily="34" charset="0"/>
                <a:cs typeface="Verdana" panose="020B0604030504040204" pitchFamily="34" charset="0"/>
              </a:rPr>
              <a:t>Join THE CONNECT </a:t>
            </a:r>
            <a:r>
              <a:rPr lang="en-US" sz="1000" dirty="0" smtClean="0">
                <a:latin typeface="Verdana" panose="020B0604030504040204" pitchFamily="34" charset="0"/>
                <a:ea typeface="Verdana" panose="020B0604030504040204" pitchFamily="34" charset="0"/>
                <a:cs typeface="Verdana" panose="020B0604030504040204" pitchFamily="34" charset="0"/>
              </a:rPr>
              <a:t>LPLD Registry </a:t>
            </a:r>
            <a:r>
              <a:rPr lang="en-US" sz="1000" dirty="0">
                <a:latin typeface="Verdana" panose="020B0604030504040204" pitchFamily="34" charset="0"/>
                <a:ea typeface="Verdana" panose="020B0604030504040204" pitchFamily="34" charset="0"/>
                <a:cs typeface="Verdana" panose="020B0604030504040204" pitchFamily="34" charset="0"/>
              </a:rPr>
              <a:t>to:</a:t>
            </a:r>
          </a:p>
          <a:p>
            <a:pPr algn="just"/>
            <a:endParaRPr lang="en-US" sz="1000" dirty="0">
              <a:latin typeface="Verdana" panose="020B0604030504040204" pitchFamily="34" charset="0"/>
              <a:ea typeface="Verdana" panose="020B0604030504040204" pitchFamily="34" charset="0"/>
              <a:cs typeface="Verdana" panose="020B0604030504040204" pitchFamily="34" charset="0"/>
            </a:endParaRPr>
          </a:p>
          <a:p>
            <a:pPr marL="440430" indent="-242325" algn="just">
              <a:buFont typeface="Wingdings" panose="05000000000000000000" pitchFamily="2" charset="2"/>
              <a:buChar char="ü"/>
            </a:pPr>
            <a:r>
              <a:rPr lang="en-US" sz="1000" dirty="0">
                <a:latin typeface="Verdana" panose="020B0604030504040204" pitchFamily="34" charset="0"/>
                <a:ea typeface="Verdana" panose="020B0604030504040204" pitchFamily="34" charset="0"/>
                <a:cs typeface="Verdana" panose="020B0604030504040204" pitchFamily="34" charset="0"/>
              </a:rPr>
              <a:t>Learn how other patients manage their health</a:t>
            </a:r>
          </a:p>
          <a:p>
            <a:pPr marL="440430" indent="-242325" algn="just">
              <a:buFont typeface="Wingdings" panose="05000000000000000000" pitchFamily="2" charset="2"/>
              <a:buChar char="ü"/>
            </a:pPr>
            <a:r>
              <a:rPr lang="en-US" sz="1000" dirty="0">
                <a:latin typeface="Verdana" panose="020B0604030504040204" pitchFamily="34" charset="0"/>
                <a:ea typeface="Verdana" panose="020B0604030504040204" pitchFamily="34" charset="0"/>
                <a:cs typeface="Verdana" panose="020B0604030504040204" pitchFamily="34" charset="0"/>
              </a:rPr>
              <a:t>Take surveys and share  your experiences in a program that safeguards your privacy</a:t>
            </a:r>
          </a:p>
          <a:p>
            <a:pPr marL="440430" indent="-242325" algn="just">
              <a:buFont typeface="Wingdings" panose="05000000000000000000" pitchFamily="2" charset="2"/>
              <a:buChar char="ü"/>
            </a:pPr>
            <a:r>
              <a:rPr lang="en-US" sz="1000" dirty="0">
                <a:latin typeface="Verdana" panose="020B0604030504040204" pitchFamily="34" charset="0"/>
                <a:ea typeface="Verdana" panose="020B0604030504040204" pitchFamily="34" charset="0"/>
                <a:cs typeface="Verdana" panose="020B0604030504040204" pitchFamily="34" charset="0"/>
              </a:rPr>
              <a:t>Receive information about opportunities to participate in research</a:t>
            </a:r>
          </a:p>
          <a:p>
            <a:pPr marL="440430" indent="-242325" algn="just">
              <a:buFont typeface="Wingdings" panose="05000000000000000000" pitchFamily="2" charset="2"/>
              <a:buChar char="ü"/>
            </a:pPr>
            <a:r>
              <a:rPr lang="en-US" sz="1000" dirty="0">
                <a:latin typeface="Verdana" panose="020B0604030504040204" pitchFamily="34" charset="0"/>
                <a:ea typeface="Verdana" panose="020B0604030504040204" pitchFamily="34" charset="0"/>
                <a:cs typeface="Verdana" panose="020B0604030504040204" pitchFamily="34" charset="0"/>
              </a:rPr>
              <a:t>Help researchers unlock more effective treatments</a:t>
            </a:r>
          </a:p>
          <a:p>
            <a:pPr marL="440430" indent="-242325" algn="just">
              <a:buFont typeface="Wingdings" panose="05000000000000000000" pitchFamily="2" charset="2"/>
              <a:buChar char="ü"/>
            </a:pPr>
            <a:r>
              <a:rPr lang="en-US" sz="1000" dirty="0">
                <a:latin typeface="Verdana" panose="020B0604030504040204" pitchFamily="34" charset="0"/>
                <a:ea typeface="Verdana" panose="020B0604030504040204" pitchFamily="34" charset="0"/>
                <a:cs typeface="Verdana" panose="020B0604030504040204" pitchFamily="34" charset="0"/>
              </a:rPr>
              <a:t>Help healthcare providers better understand </a:t>
            </a:r>
            <a:r>
              <a:rPr lang="en-US" sz="1000" dirty="0" smtClean="0">
                <a:latin typeface="Verdana" panose="020B0604030504040204" pitchFamily="34" charset="0"/>
                <a:ea typeface="Verdana" panose="020B0604030504040204" pitchFamily="34" charset="0"/>
                <a:cs typeface="Verdana" panose="020B0604030504040204" pitchFamily="34" charset="0"/>
              </a:rPr>
              <a:t>LPLD</a:t>
            </a:r>
            <a:endParaRPr lang="en-US" sz="1000" dirty="0">
              <a:latin typeface="Verdana" panose="020B0604030504040204" pitchFamily="34" charset="0"/>
              <a:ea typeface="Verdana" panose="020B0604030504040204" pitchFamily="34" charset="0"/>
              <a:cs typeface="Verdana" panose="020B0604030504040204" pitchFamily="34" charset="0"/>
            </a:endParaRPr>
          </a:p>
          <a:p>
            <a:pPr marL="440430" indent="-242325" algn="just">
              <a:buFont typeface="Wingdings" panose="05000000000000000000" pitchFamily="2" charset="2"/>
              <a:buChar char="ü"/>
            </a:pPr>
            <a:r>
              <a:rPr lang="en-US" sz="1000" dirty="0">
                <a:latin typeface="Verdana" panose="020B0604030504040204" pitchFamily="34" charset="0"/>
                <a:ea typeface="Verdana" panose="020B0604030504040204" pitchFamily="34" charset="0"/>
                <a:cs typeface="Verdana" panose="020B0604030504040204" pitchFamily="34" charset="0"/>
              </a:rPr>
              <a:t>Improve knowledge about patient communities among advocacy groups</a:t>
            </a:r>
          </a:p>
          <a:p>
            <a:pPr algn="just"/>
            <a:endParaRPr lang="en-US" sz="1000" dirty="0">
              <a:latin typeface="Verdana" panose="020B0604030504040204" pitchFamily="34" charset="0"/>
              <a:ea typeface="Verdana" panose="020B0604030504040204" pitchFamily="34" charset="0"/>
              <a:cs typeface="Verdana" panose="020B0604030504040204" pitchFamily="34" charset="0"/>
            </a:endParaRPr>
          </a:p>
          <a:p>
            <a:pPr algn="just"/>
            <a:r>
              <a:rPr lang="en-US" sz="1000" dirty="0">
                <a:latin typeface="Verdana" panose="020B0604030504040204" pitchFamily="34" charset="0"/>
                <a:ea typeface="Verdana" panose="020B0604030504040204" pitchFamily="34" charset="0"/>
                <a:cs typeface="Verdana" panose="020B0604030504040204" pitchFamily="34" charset="0"/>
              </a:rPr>
              <a:t>The more data we collect about an illness, the closer we can get to helping communities find treatments that work. </a:t>
            </a:r>
            <a:r>
              <a:rPr lang="en-US" sz="1000" dirty="0">
                <a:latin typeface="Verdana" panose="020B0604030504040204" pitchFamily="34" charset="0"/>
                <a:ea typeface="Verdana" panose="020B0604030504040204" pitchFamily="34" charset="0"/>
                <a:cs typeface="Verdana" panose="020B0604030504040204" pitchFamily="34" charset="0"/>
              </a:rPr>
              <a:t>Your participation is crucial to help reach the goal of developing more effective treatments for </a:t>
            </a:r>
            <a:r>
              <a:rPr lang="en-US" sz="1000" dirty="0" smtClean="0">
                <a:latin typeface="Verdana" panose="020B0604030504040204" pitchFamily="34" charset="0"/>
                <a:ea typeface="Verdana" panose="020B0604030504040204" pitchFamily="34" charset="0"/>
                <a:cs typeface="Verdana" panose="020B0604030504040204" pitchFamily="34" charset="0"/>
              </a:rPr>
              <a:t>LPLD. </a:t>
            </a:r>
            <a:endParaRPr lang="en-US" sz="1000" dirty="0">
              <a:latin typeface="Verdana" panose="020B0604030504040204" pitchFamily="34" charset="0"/>
              <a:ea typeface="Verdana" panose="020B0604030504040204" pitchFamily="34" charset="0"/>
              <a:cs typeface="Verdana" panose="020B0604030504040204" pitchFamily="34" charset="0"/>
            </a:endParaRPr>
          </a:p>
          <a:p>
            <a:pPr algn="just"/>
            <a:endParaRPr lang="en-US" sz="1000" dirty="0">
              <a:latin typeface="Verdana" panose="020B0604030504040204" pitchFamily="34" charset="0"/>
              <a:ea typeface="Verdana" panose="020B0604030504040204" pitchFamily="34" charset="0"/>
              <a:cs typeface="Verdana" panose="020B0604030504040204" pitchFamily="34" charset="0"/>
            </a:endParaRPr>
          </a:p>
          <a:p>
            <a:pPr algn="just"/>
            <a:r>
              <a:rPr lang="en-US" sz="1000" dirty="0">
                <a:latin typeface="Verdana" panose="020B0604030504040204" pitchFamily="34" charset="0"/>
                <a:ea typeface="Verdana" panose="020B0604030504040204" pitchFamily="34" charset="0"/>
                <a:cs typeface="Verdana" panose="020B0604030504040204" pitchFamily="34" charset="0"/>
              </a:rPr>
              <a:t>Encourage everyone you know to join today!</a:t>
            </a:r>
          </a:p>
        </p:txBody>
      </p:sp>
      <p:sp>
        <p:nvSpPr>
          <p:cNvPr id="11" name="TextBox 10"/>
          <p:cNvSpPr txBox="1"/>
          <p:nvPr/>
        </p:nvSpPr>
        <p:spPr>
          <a:xfrm>
            <a:off x="259080" y="3954338"/>
            <a:ext cx="2194560" cy="4527165"/>
          </a:xfrm>
          <a:prstGeom prst="rect">
            <a:avLst/>
          </a:prstGeom>
          <a:noFill/>
        </p:spPr>
        <p:txBody>
          <a:bodyPr wrap="square" lIns="101882" tIns="50941" rIns="101882" bIns="50941" rtlCol="0">
            <a:spAutoFit/>
          </a:bodyPr>
          <a:lstStyle/>
          <a:p>
            <a:pPr algn="just"/>
            <a:r>
              <a:rPr lang="en-US" sz="1050" b="1" dirty="0">
                <a:solidFill>
                  <a:srgbClr val="0070C0"/>
                </a:solidFill>
                <a:latin typeface="Verdana" panose="020B0604030504040204" pitchFamily="34" charset="0"/>
                <a:ea typeface="Verdana" panose="020B0604030504040204" pitchFamily="34" charset="0"/>
                <a:cs typeface="Verdana" panose="020B0604030504040204" pitchFamily="34" charset="0"/>
              </a:rPr>
              <a:t>Who Can Benefit</a:t>
            </a:r>
          </a:p>
          <a:p>
            <a:pPr marL="191030" indent="-191030" algn="just">
              <a:buFont typeface="Wingdings" panose="05000000000000000000" pitchFamily="2" charset="2"/>
              <a:buChar char="v"/>
            </a:pPr>
            <a:endParaRPr lang="en-US" sz="700" dirty="0">
              <a:latin typeface="Verdana" panose="020B0604030504040204" pitchFamily="34" charset="0"/>
              <a:ea typeface="Verdana" panose="020B0604030504040204" pitchFamily="34" charset="0"/>
              <a:cs typeface="Verdana" panose="020B0604030504040204" pitchFamily="34" charset="0"/>
            </a:endParaRPr>
          </a:p>
          <a:p>
            <a:pPr marL="191030" indent="-191030" algn="just">
              <a:buFont typeface="Wingdings" panose="05000000000000000000" pitchFamily="2" charset="2"/>
              <a:buChar char="v"/>
            </a:pPr>
            <a:r>
              <a:rPr lang="en-US" sz="800" dirty="0">
                <a:latin typeface="Verdana" panose="020B0604030504040204" pitchFamily="34" charset="0"/>
                <a:ea typeface="Verdana" panose="020B0604030504040204" pitchFamily="34" charset="0"/>
                <a:cs typeface="Verdana" panose="020B0604030504040204" pitchFamily="34" charset="0"/>
              </a:rPr>
              <a:t>Patients</a:t>
            </a:r>
          </a:p>
          <a:p>
            <a:pPr marL="191030" indent="-191030" algn="just">
              <a:buFont typeface="Wingdings" panose="05000000000000000000" pitchFamily="2" charset="2"/>
              <a:buChar char="v"/>
            </a:pPr>
            <a:r>
              <a:rPr lang="en-US" sz="800" dirty="0">
                <a:latin typeface="Verdana" panose="020B0604030504040204" pitchFamily="34" charset="0"/>
                <a:ea typeface="Verdana" panose="020B0604030504040204" pitchFamily="34" charset="0"/>
                <a:cs typeface="Verdana" panose="020B0604030504040204" pitchFamily="34" charset="0"/>
              </a:rPr>
              <a:t>Healthcare providers</a:t>
            </a:r>
          </a:p>
          <a:p>
            <a:pPr marL="191030" indent="-191030" algn="just">
              <a:buFont typeface="Wingdings" panose="05000000000000000000" pitchFamily="2" charset="2"/>
              <a:buChar char="v"/>
            </a:pPr>
            <a:r>
              <a:rPr lang="en-US" sz="800" dirty="0">
                <a:latin typeface="Verdana" panose="020B0604030504040204" pitchFamily="34" charset="0"/>
                <a:ea typeface="Verdana" panose="020B0604030504040204" pitchFamily="34" charset="0"/>
                <a:cs typeface="Verdana" panose="020B0604030504040204" pitchFamily="34" charset="0"/>
              </a:rPr>
              <a:t>Researchers</a:t>
            </a:r>
          </a:p>
          <a:p>
            <a:pPr marL="191030" indent="-191030" algn="just">
              <a:buFont typeface="Wingdings" panose="05000000000000000000" pitchFamily="2" charset="2"/>
              <a:buChar char="v"/>
            </a:pPr>
            <a:r>
              <a:rPr lang="en-US" sz="800" dirty="0">
                <a:latin typeface="Verdana" panose="020B0604030504040204" pitchFamily="34" charset="0"/>
                <a:ea typeface="Verdana" panose="020B0604030504040204" pitchFamily="34" charset="0"/>
                <a:cs typeface="Verdana" panose="020B0604030504040204" pitchFamily="34" charset="0"/>
              </a:rPr>
              <a:t>Industry representatives</a:t>
            </a:r>
          </a:p>
          <a:p>
            <a:pPr marL="191030" indent="-191030" algn="just">
              <a:buFont typeface="Wingdings" panose="05000000000000000000" pitchFamily="2" charset="2"/>
              <a:buChar char="v"/>
            </a:pPr>
            <a:r>
              <a:rPr lang="en-US" sz="800" dirty="0">
                <a:latin typeface="Verdana" panose="020B0604030504040204" pitchFamily="34" charset="0"/>
                <a:ea typeface="Verdana" panose="020B0604030504040204" pitchFamily="34" charset="0"/>
                <a:cs typeface="Verdana" panose="020B0604030504040204" pitchFamily="34" charset="0"/>
              </a:rPr>
              <a:t>Policy-makers</a:t>
            </a:r>
          </a:p>
          <a:p>
            <a:pPr marL="191030" indent="-191030" algn="just">
              <a:buFont typeface="Wingdings" panose="05000000000000000000" pitchFamily="2" charset="2"/>
              <a:buChar char="v"/>
            </a:pPr>
            <a:r>
              <a:rPr lang="en-US" sz="800" i="1" dirty="0">
                <a:latin typeface="Verdana" panose="020B0604030504040204" pitchFamily="34" charset="0"/>
                <a:ea typeface="Verdana" panose="020B0604030504040204" pitchFamily="34" charset="0"/>
                <a:cs typeface="Verdana" panose="020B0604030504040204" pitchFamily="34" charset="0"/>
              </a:rPr>
              <a:t>All stakeholders </a:t>
            </a:r>
            <a:r>
              <a:rPr lang="en-US" sz="800" i="1" dirty="0" smtClean="0">
                <a:latin typeface="Verdana" panose="020B0604030504040204" pitchFamily="34" charset="0"/>
                <a:ea typeface="Verdana" panose="020B0604030504040204" pitchFamily="34" charset="0"/>
                <a:cs typeface="Verdana" panose="020B0604030504040204" pitchFamily="34" charset="0"/>
              </a:rPr>
              <a:t>interested in LPLD</a:t>
            </a:r>
            <a:endParaRPr lang="en-US" sz="800" i="1" dirty="0">
              <a:latin typeface="Verdana" panose="020B0604030504040204" pitchFamily="34" charset="0"/>
              <a:ea typeface="Verdana" panose="020B0604030504040204" pitchFamily="34" charset="0"/>
              <a:cs typeface="Verdana" panose="020B0604030504040204" pitchFamily="34" charset="0"/>
            </a:endParaRPr>
          </a:p>
          <a:p>
            <a:pPr algn="just"/>
            <a:endParaRPr lang="en-US" sz="1100" b="1" dirty="0">
              <a:solidFill>
                <a:srgbClr val="0070C0"/>
              </a:solidFill>
              <a:latin typeface="Verdana" panose="020B0604030504040204" pitchFamily="34" charset="0"/>
              <a:ea typeface="Verdana" panose="020B0604030504040204" pitchFamily="34" charset="0"/>
              <a:cs typeface="Verdana" panose="020B0604030504040204" pitchFamily="34" charset="0"/>
            </a:endParaRPr>
          </a:p>
          <a:p>
            <a:pPr algn="just"/>
            <a:r>
              <a:rPr lang="en-US" sz="1050" b="1" dirty="0">
                <a:solidFill>
                  <a:srgbClr val="0070C0"/>
                </a:solidFill>
                <a:latin typeface="Verdana" panose="020B0604030504040204" pitchFamily="34" charset="0"/>
                <a:ea typeface="Verdana" panose="020B0604030504040204" pitchFamily="34" charset="0"/>
                <a:cs typeface="Verdana" panose="020B0604030504040204" pitchFamily="34" charset="0"/>
              </a:rPr>
              <a:t>How it Works</a:t>
            </a:r>
          </a:p>
          <a:p>
            <a:pPr algn="just"/>
            <a:endParaRPr lang="en-US" sz="700" dirty="0">
              <a:latin typeface="Verdana" panose="020B0604030504040204" pitchFamily="34" charset="0"/>
              <a:ea typeface="Verdana" panose="020B0604030504040204" pitchFamily="34" charset="0"/>
              <a:cs typeface="Verdana" panose="020B0604030504040204" pitchFamily="34" charset="0"/>
            </a:endParaRPr>
          </a:p>
          <a:p>
            <a:pPr algn="just"/>
            <a:r>
              <a:rPr lang="en-US" sz="800" dirty="0">
                <a:latin typeface="Verdana" panose="020B0604030504040204" pitchFamily="34" charset="0"/>
                <a:ea typeface="Verdana" panose="020B0604030504040204" pitchFamily="34" charset="0"/>
                <a:cs typeface="Verdana" panose="020B0604030504040204" pitchFamily="34" charset="0"/>
              </a:rPr>
              <a:t>Patients can join the registry to submit their data. After taking web-based surveys, explore the collected information in a way that protects the privacy of everyone.</a:t>
            </a:r>
          </a:p>
          <a:p>
            <a:pPr algn="just"/>
            <a:endParaRPr lang="en-US" sz="1050" b="1" dirty="0">
              <a:solidFill>
                <a:srgbClr val="0070C0"/>
              </a:solidFill>
              <a:latin typeface="Verdana" panose="020B0604030504040204" pitchFamily="34" charset="0"/>
              <a:ea typeface="Verdana" panose="020B0604030504040204" pitchFamily="34" charset="0"/>
              <a:cs typeface="Verdana" panose="020B0604030504040204" pitchFamily="34" charset="0"/>
            </a:endParaRPr>
          </a:p>
          <a:p>
            <a:pPr algn="just"/>
            <a:r>
              <a:rPr lang="en-US" sz="900" b="1" dirty="0">
                <a:solidFill>
                  <a:srgbClr val="0070C0"/>
                </a:solidFill>
                <a:latin typeface="Verdana" panose="020B0604030504040204" pitchFamily="34" charset="0"/>
                <a:ea typeface="Verdana" panose="020B0604030504040204" pitchFamily="34" charset="0"/>
                <a:cs typeface="Verdana" panose="020B0604030504040204" pitchFamily="34" charset="0"/>
              </a:rPr>
              <a:t>Who We Are</a:t>
            </a:r>
            <a:endParaRPr lang="en-US" sz="900" dirty="0">
              <a:latin typeface="Verdana" panose="020B0604030504040204" pitchFamily="34" charset="0"/>
              <a:ea typeface="Verdana" panose="020B0604030504040204" pitchFamily="34" charset="0"/>
              <a:cs typeface="Verdana" panose="020B0604030504040204" pitchFamily="34" charset="0"/>
            </a:endParaRPr>
          </a:p>
          <a:p>
            <a:pPr algn="just"/>
            <a:endParaRPr lang="en-US" sz="700" dirty="0">
              <a:latin typeface="Verdana" panose="020B0604030504040204" pitchFamily="34" charset="0"/>
              <a:ea typeface="Verdana" panose="020B0604030504040204" pitchFamily="34" charset="0"/>
              <a:cs typeface="Verdana" panose="020B0604030504040204" pitchFamily="34" charset="0"/>
            </a:endParaRPr>
          </a:p>
          <a:p>
            <a:pPr algn="just"/>
            <a:r>
              <a:rPr lang="en-US" sz="700" dirty="0">
                <a:latin typeface="Verdana" panose="020B0604030504040204" pitchFamily="34" charset="0"/>
                <a:ea typeface="Verdana" panose="020B0604030504040204" pitchFamily="34" charset="0"/>
                <a:cs typeface="Verdana" panose="020B0604030504040204" pitchFamily="34" charset="0"/>
              </a:rPr>
              <a:t>The Foundation of the National Lipid Association (FNLA) </a:t>
            </a:r>
            <a:r>
              <a:rPr lang="en-US" sz="700" dirty="0" smtClean="0">
                <a:latin typeface="Verdana" panose="020B0604030504040204" pitchFamily="34" charset="0"/>
                <a:ea typeface="Verdana" panose="020B0604030504040204" pitchFamily="34" charset="0"/>
                <a:cs typeface="Verdana" panose="020B0604030504040204" pitchFamily="34" charset="0"/>
              </a:rPr>
              <a:t>reviewed the registry survey. </a:t>
            </a:r>
            <a:r>
              <a:rPr lang="en-US" sz="700" dirty="0">
                <a:latin typeface="Verdana" panose="020B0604030504040204" pitchFamily="34" charset="0"/>
                <a:ea typeface="Verdana" panose="020B0604030504040204" pitchFamily="34" charset="0"/>
                <a:cs typeface="Verdana" panose="020B0604030504040204" pitchFamily="34" charset="0"/>
              </a:rPr>
              <a:t>As a professional organization, our mission has been to reduce the morbidity and mortality from cardiovascular disease by increasing the understanding of the pathophysiology, and detection and optimal treatment of lipid disorders.</a:t>
            </a:r>
          </a:p>
          <a:p>
            <a:pPr algn="just"/>
            <a:endParaRPr lang="en-US" sz="700" dirty="0">
              <a:latin typeface="Verdana" panose="020B0604030504040204" pitchFamily="34" charset="0"/>
              <a:ea typeface="Verdana" panose="020B0604030504040204" pitchFamily="34" charset="0"/>
              <a:cs typeface="Verdana" panose="020B0604030504040204" pitchFamily="34" charset="0"/>
            </a:endParaRPr>
          </a:p>
          <a:p>
            <a:pPr algn="just"/>
            <a:r>
              <a:rPr lang="en-US" sz="700" dirty="0">
                <a:latin typeface="Verdana" panose="020B0604030504040204" pitchFamily="34" charset="0"/>
                <a:ea typeface="Verdana" panose="020B0604030504040204" pitchFamily="34" charset="0"/>
                <a:cs typeface="Verdana" panose="020B0604030504040204" pitchFamily="34" charset="0"/>
              </a:rPr>
              <a:t>PatientCrossroads pioneered the CONNECT registry platform, which allows patients around the world to join others in reporting their own experience of disease. In use since 2007, our registries collect data from patients for over 350 diseases worldwide for foundations, companies and governments.</a:t>
            </a:r>
          </a:p>
        </p:txBody>
      </p:sp>
      <p:sp>
        <p:nvSpPr>
          <p:cNvPr id="12" name="Rectangle 11"/>
          <p:cNvSpPr/>
          <p:nvPr/>
        </p:nvSpPr>
        <p:spPr>
          <a:xfrm>
            <a:off x="1" y="9677400"/>
            <a:ext cx="7772400" cy="335280"/>
          </a:xfrm>
          <a:prstGeom prst="rect">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spcCol="0" rtlCol="0" anchor="ctr"/>
          <a:lstStyle/>
          <a:p>
            <a:pPr algn="ctr"/>
            <a:r>
              <a:rPr lang="en-US" sz="9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www.LPLDRegistry.org   </a:t>
            </a:r>
            <a:r>
              <a:rPr lang="en-US" sz="900" dirty="0">
                <a:solidFill>
                  <a:schemeClr val="tx1"/>
                </a:solidFill>
                <a:latin typeface="Verdana" panose="020B0604030504040204" pitchFamily="34" charset="0"/>
                <a:ea typeface="Verdana" panose="020B0604030504040204" pitchFamily="34" charset="0"/>
                <a:cs typeface="Verdana" panose="020B0604030504040204" pitchFamily="34" charset="0"/>
              </a:rPr>
              <a:t>|  info@patientcrossroads.com   |   Copyright © 2014 PatientCrossroads</a:t>
            </a:r>
          </a:p>
        </p:txBody>
      </p:sp>
      <p:sp>
        <p:nvSpPr>
          <p:cNvPr id="13" name="TextBox 12"/>
          <p:cNvSpPr txBox="1"/>
          <p:nvPr/>
        </p:nvSpPr>
        <p:spPr>
          <a:xfrm>
            <a:off x="507365" y="8915400"/>
            <a:ext cx="6757670" cy="349098"/>
          </a:xfrm>
          <a:prstGeom prst="rect">
            <a:avLst/>
          </a:prstGeom>
          <a:noFill/>
        </p:spPr>
        <p:txBody>
          <a:bodyPr wrap="square" lIns="101882" tIns="50941" rIns="101882" bIns="50941" rtlCol="0">
            <a:spAutoFit/>
          </a:bodyPr>
          <a:lstStyle/>
          <a:p>
            <a:pPr algn="ctr"/>
            <a:r>
              <a:rPr lang="en-US" sz="1600" b="1" dirty="0">
                <a:solidFill>
                  <a:srgbClr val="0070C0"/>
                </a:solidFill>
                <a:latin typeface="Verdana" panose="020B0604030504040204" pitchFamily="34" charset="0"/>
                <a:ea typeface="Verdana" panose="020B0604030504040204" pitchFamily="34" charset="0"/>
                <a:cs typeface="Verdana" panose="020B0604030504040204" pitchFamily="34" charset="0"/>
              </a:rPr>
              <a:t>Learn from others... Make a difference.... Get Connected</a:t>
            </a:r>
          </a:p>
        </p:txBody>
      </p:sp>
      <p:grpSp>
        <p:nvGrpSpPr>
          <p:cNvPr id="15" name="Group 14"/>
          <p:cNvGrpSpPr/>
          <p:nvPr/>
        </p:nvGrpSpPr>
        <p:grpSpPr>
          <a:xfrm>
            <a:off x="-1" y="1333318"/>
            <a:ext cx="7772401" cy="1427425"/>
            <a:chOff x="-1" y="2382505"/>
            <a:chExt cx="7772401" cy="1427425"/>
          </a:xfrm>
        </p:grpSpPr>
        <p:sp>
          <p:nvSpPr>
            <p:cNvPr id="16" name="Rectangle 15"/>
            <p:cNvSpPr/>
            <p:nvPr/>
          </p:nvSpPr>
          <p:spPr>
            <a:xfrm>
              <a:off x="0" y="2392129"/>
              <a:ext cx="7772400" cy="1408176"/>
            </a:xfrm>
            <a:prstGeom prst="rect">
              <a:avLst/>
            </a:prstGeom>
            <a:solidFill>
              <a:schemeClr val="bg1">
                <a:lumMod val="65000"/>
                <a:tint val="66000"/>
                <a:satMod val="160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0" descr="C:\Users\vanessa\Dropbox\PXR\CONNECT\Slideshows\Doctors\iStock_000015187394XSmal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2384503"/>
              <a:ext cx="2059686" cy="1366662"/>
            </a:xfrm>
            <a:prstGeom prst="rect">
              <a:avLst/>
            </a:prstGeom>
            <a:noFill/>
            <a:effectLst>
              <a:softEdge rad="63500"/>
            </a:effectLst>
            <a:extLst>
              <a:ext uri="{909E8E84-426E-40DD-AFC4-6F175D3DCCD1}">
                <a14:hiddenFill xmlns:a14="http://schemas.microsoft.com/office/drawing/2010/main">
                  <a:solidFill>
                    <a:srgbClr val="FFFFFF"/>
                  </a:solidFill>
                </a14:hiddenFill>
              </a:ext>
            </a:extLst>
          </p:spPr>
        </p:pic>
        <p:pic>
          <p:nvPicPr>
            <p:cNvPr id="18" name="Picture 3" descr="C:\Users\vanessa\Dropbox\PXR\CONNECT\Slideshows\NLA\iStock_000015142940Small.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81200" y="2382505"/>
              <a:ext cx="2057400" cy="1427425"/>
            </a:xfrm>
            <a:prstGeom prst="rect">
              <a:avLst/>
            </a:prstGeom>
            <a:noFill/>
            <a:effectLst>
              <a:softEdge rad="63500"/>
            </a:effectLst>
            <a:extLst>
              <a:ext uri="{909E8E84-426E-40DD-AFC4-6F175D3DCCD1}">
                <a14:hiddenFill xmlns:a14="http://schemas.microsoft.com/office/drawing/2010/main">
                  <a:solidFill>
                    <a:srgbClr val="FFFFFF"/>
                  </a:solidFill>
                </a14:hiddenFill>
              </a:ext>
            </a:extLst>
          </p:spPr>
        </p:pic>
        <p:pic>
          <p:nvPicPr>
            <p:cNvPr id="19" name="Picture 2" descr="C:\Users\vanessa\Dropbox\PXR\CONNECT\Slideshows\NLA\iStock_000009534994Small.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962400" y="2411764"/>
              <a:ext cx="2057400" cy="1368907"/>
            </a:xfrm>
            <a:prstGeom prst="rect">
              <a:avLst/>
            </a:prstGeom>
            <a:noFill/>
            <a:effectLst>
              <a:softEdge rad="63500"/>
            </a:effectLst>
            <a:extLst>
              <a:ext uri="{909E8E84-426E-40DD-AFC4-6F175D3DCCD1}">
                <a14:hiddenFill xmlns:a14="http://schemas.microsoft.com/office/drawing/2010/main">
                  <a:solidFill>
                    <a:srgbClr val="FFFFFF"/>
                  </a:solidFill>
                </a14:hiddenFill>
              </a:ext>
            </a:extLst>
          </p:spPr>
        </p:pic>
        <p:pic>
          <p:nvPicPr>
            <p:cNvPr id="20" name="Picture 5" descr="C:\Users\vanessa\Dropbox\PXR\CONNECT\Slideshows\NLA\iStock_000005171011Small.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3703" r="6135"/>
            <a:stretch/>
          </p:blipFill>
          <p:spPr bwMode="auto">
            <a:xfrm>
              <a:off x="5917442" y="2411629"/>
              <a:ext cx="1854958" cy="1369176"/>
            </a:xfrm>
            <a:prstGeom prst="rect">
              <a:avLst/>
            </a:prstGeom>
            <a:noFill/>
            <a:effectLst>
              <a:softEdge rad="63500"/>
            </a:effectLst>
            <a:extLst>
              <a:ext uri="{909E8E84-426E-40DD-AFC4-6F175D3DCCD1}">
                <a14:hiddenFill xmlns:a14="http://schemas.microsoft.com/office/drawing/2010/main">
                  <a:solidFill>
                    <a:srgbClr val="FFFFFF"/>
                  </a:solidFill>
                </a14:hiddenFill>
              </a:ext>
            </a:extLst>
          </p:spPr>
        </p:pic>
      </p:grpSp>
      <p:sp>
        <p:nvSpPr>
          <p:cNvPr id="21" name="Rectangle 20"/>
          <p:cNvSpPr/>
          <p:nvPr/>
        </p:nvSpPr>
        <p:spPr>
          <a:xfrm>
            <a:off x="0" y="0"/>
            <a:ext cx="7772400" cy="335280"/>
          </a:xfrm>
          <a:prstGeom prst="rect">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spcCol="0" rtlCol="0" anchor="ctr"/>
          <a:lstStyle/>
          <a:p>
            <a:pPr algn="ctr"/>
            <a:endParaRPr lang="en-US" sz="9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00752768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Executive</Template>
  <TotalTime>1352</TotalTime>
  <Words>323</Words>
  <Application>Microsoft Office PowerPoint</Application>
  <PresentationFormat>Custom</PresentationFormat>
  <Paragraphs>39</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Executive</vt:lpstr>
      <vt:lpstr>PowerPoint Presentation</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vanessa</dc:creator>
  <cp:lastModifiedBy>vanessa</cp:lastModifiedBy>
  <cp:revision>23</cp:revision>
  <cp:lastPrinted>2014-01-22T17:14:06Z</cp:lastPrinted>
  <dcterms:created xsi:type="dcterms:W3CDTF">2014-01-21T18:59:28Z</dcterms:created>
  <dcterms:modified xsi:type="dcterms:W3CDTF">2014-01-22T17:31:47Z</dcterms:modified>
</cp:coreProperties>
</file>